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2D10-695B-4477-B561-50B4759CC11A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091F3-20A2-446C-AEDE-04440F3DE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144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2D10-695B-4477-B561-50B4759CC11A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091F3-20A2-446C-AEDE-04440F3DE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726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2D10-695B-4477-B561-50B4759CC11A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091F3-20A2-446C-AEDE-04440F3DE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269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2D10-695B-4477-B561-50B4759CC11A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091F3-20A2-446C-AEDE-04440F3DE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61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2D10-695B-4477-B561-50B4759CC11A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091F3-20A2-446C-AEDE-04440F3DE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790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2D10-695B-4477-B561-50B4759CC11A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091F3-20A2-446C-AEDE-04440F3DE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11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2D10-695B-4477-B561-50B4759CC11A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091F3-20A2-446C-AEDE-04440F3DE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206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2D10-695B-4477-B561-50B4759CC11A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091F3-20A2-446C-AEDE-04440F3DE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81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2D10-695B-4477-B561-50B4759CC11A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091F3-20A2-446C-AEDE-04440F3DE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307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2D10-695B-4477-B561-50B4759CC11A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091F3-20A2-446C-AEDE-04440F3DE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58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2D10-695B-4477-B561-50B4759CC11A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091F3-20A2-446C-AEDE-04440F3DE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233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F2D10-695B-4477-B561-50B4759CC11A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091F3-20A2-446C-AEDE-04440F3DE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28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34888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kk-KZ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ҚЫСТА ТОПЫРАҚ ҮЙІНДІСІН ТҰРҒЫЗУ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455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476672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Жер жұмыстарын қыста жүргізу ерекшеліктері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Шешілетін сұрақтар: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Қыста орындалатын жұмыстардың түрі мен көлемін анықтау;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Жұмыстар жүргізілетін телімдерді таңдау;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Берілген жұмыстарды қыста жүргізу мүмкінділігін растайтын технологиялық есептер жүргізу;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Жұмыс жүргізу типті технологиялық схемаларын жергілікті климаттық жағдайларға байланысты бекітуді орындау;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Аталған жұмыс түрлерін қыста жүргізуді экономикалық негіздеу.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348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Қыста жер жұмыстарын орындау табысты болуы үшін суық түскенге дейін орындалатын жұмыстар реттері: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725" y="2132858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Көмекші бөлмелер тұрғызу;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Келетін жолдар дайындау;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Үйінді негізінен құнарлы қабатты кесу;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Су әкетуді қамтамасыз ету;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Қажетті материалдар мен қондырғылар дайындау;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Техникаларды қыста пайдалануға дайындау.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310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99</Words>
  <Application>Microsoft Office PowerPoint</Application>
  <PresentationFormat>Экран (4:3)</PresentationFormat>
  <Paragraphs>15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ҚЫСТА ТОПЫРАҚ ҮЙІНДІСІН ТҰРҒЫЗУ</vt:lpstr>
      <vt:lpstr>Жер жұмыстарын қыста жүргізу ерекшеліктері</vt:lpstr>
      <vt:lpstr>Қыста жер жұмыстарын орындау табысты болуы үшін суық түскенге дейін орындалатын жұмыстар реттері: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ҚЫСТА ТОПЫРАҚ ҮЙІНДІСІН ТҰРҒЫЗУ</dc:title>
  <dc:creator>Bakytbek</dc:creator>
  <cp:lastModifiedBy>Bakytbek</cp:lastModifiedBy>
  <cp:revision>1</cp:revision>
  <dcterms:created xsi:type="dcterms:W3CDTF">2020-09-01T09:27:41Z</dcterms:created>
  <dcterms:modified xsi:type="dcterms:W3CDTF">2020-09-01T09:28:06Z</dcterms:modified>
</cp:coreProperties>
</file>